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6BB8-D94D-4DD9-AAE2-1A729FEF2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60138-92DD-498C-8A10-2CD9F34E8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6466C-A34A-413C-9655-39DCDA2FF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F7B76-FD9A-4D98-905D-A7849E64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9D571-9E24-4F53-BF75-5C0C50E4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6F9D-B724-422D-9ECD-F32FC79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1EB8F-0D6C-4463-AA71-519D9ED48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90B56-3B96-4C0D-9A5B-905A6D10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650DC-4D60-48CE-8A40-6D27EEB0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A239F-9ED4-4898-A645-3A7E935E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5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7A734E-27A1-4F00-84F9-FB1A42627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2555C-A2D9-4718-8C49-381D0B8B6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FB363-82ED-4CA6-8B8A-10EC4420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B1349-6445-409A-9796-490A9CEF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6D98D-DFBA-4B9B-8F58-957862F0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5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9FFB-6FB2-4C89-858D-0507B058C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E50C3-63A9-4ED6-9E6E-CA21C974F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944B7-D0D8-43B0-99FB-6AB639A7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2D4A4-7789-4B55-8C3A-7BEB43FC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58B0D-5A95-4E8A-B494-5A0B42A2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1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2353-DAEE-4DBC-A7D5-30BE86A4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7D60C-7077-4452-8F41-422F1D9BB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D95B6-934A-4C6F-AFDA-239394EA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35FE9-B397-4093-BDD6-ADB2323D4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E0D93-34FA-4179-B7E1-4C97179C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1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E832D-907D-4EAF-86CA-6F9F7E0D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8CE52-BE44-4CC7-946B-746748AA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82FA4-CECF-4950-B1AC-45E4572EC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38F47-CCBA-4469-85F7-AA18114C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481C8-9613-44BD-B564-0BBF1E3B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5AF8F-B4A8-40A1-92AE-45A2D230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8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4343-E02C-4AA1-80E0-D9161F919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D9DD0-4FCB-44C6-945A-122E14CE6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E527D-0B6F-4C48-8858-8BAF90B6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8D7AED-1205-48AC-8670-2DC3FBF4C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0C3A1-757C-4299-9F24-29D287C5A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5CCA7E-F5F8-498C-9347-9459FCA2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098687-152D-4051-B481-84849B18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F0426-3B02-4280-A70F-61D405A3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2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A519B-9442-4302-8BB2-07472FEA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DBF26-602A-4120-B403-8612A49D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1E0DE-5B7D-4EAD-8BAB-88078BF50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CBEE8-7C1D-40BC-AD23-85ADEC9C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A6CE7-7D88-4585-A612-F09A3085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3932C-8AB6-451E-B02B-2CE55976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758A4-EB3F-4614-8258-901DE1EE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0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96BA-288B-4DCB-AA1B-A9F6F242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61406-20DE-4763-977E-F5BFA39C0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3C384-77BD-493A-B4A5-F298B30ED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7D3A8-F09B-4D3A-AB34-33227AC6F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27BB5-9B8E-46A7-9F49-11BCB2C5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6C9E8-31D6-4F92-8F70-0C66404C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FEEC-A4FA-4296-B5E4-C7BDB5F5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7BA1D-30DB-4D4C-924A-9114704F6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999D4-793C-434D-9E8A-9F332CBBE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9939F-242A-40FE-8EB7-D2D36CC5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F35A5-9D43-4087-9E67-1A417AAB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ED2FA-633D-4768-80C4-FC1FB9FF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2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EF442-5D76-496F-B168-5F6CC213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A636C-BE42-477C-BFEA-FDF825651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4890A-FDFF-4ADE-A906-C5F5E144F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DCDF-CFB7-4B3C-8256-5FE9CD74CD99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6BA36-99DA-4F94-AE7D-80134106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2DCC1-1B7D-475C-ADEE-9A4C12598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EE002-8BF2-4F58-B25B-1123686B8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5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193F5E0-3D4C-440C-85D8-B696556A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41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70E4FEE-2951-4E76-8EB6-66F35FD76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15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072744E9-C020-425B-AF8E-F6C5D4DB9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87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Owsley</dc:creator>
  <cp:lastModifiedBy>Donald K Gillett</cp:lastModifiedBy>
  <cp:revision>1</cp:revision>
  <dcterms:created xsi:type="dcterms:W3CDTF">2021-12-03T01:20:36Z</dcterms:created>
  <dcterms:modified xsi:type="dcterms:W3CDTF">2021-12-03T02:31:37Z</dcterms:modified>
</cp:coreProperties>
</file>